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4F6"/>
    <a:srgbClr val="6060F2"/>
    <a:srgbClr val="BBD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3FBB4-BDEE-4EF4-9C39-62F46FDD4D49}" v="477" dt="2025-02-08T14:23:3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8" autoAdjust="0"/>
    <p:restoredTop sz="94687"/>
  </p:normalViewPr>
  <p:slideViewPr>
    <p:cSldViewPr snapToGrid="0">
      <p:cViewPr varScale="1">
        <p:scale>
          <a:sx n="141" d="100"/>
          <a:sy n="14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CB11-E183-4850-A728-7DDA37885EBA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4FDCC-EC7F-4B53-9215-E9ADF71B48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FDCC-EC7F-4B53-9215-E9ADF71B489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14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AC95CB-0634-E248-8C01-2651174B5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585C365-9C8A-24FD-AC98-BD355DB6A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AAD66F-0FA6-7248-E6B3-A632E201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FB2FA8-51A7-AB16-39A9-EFD899A7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D85D9A3-80E3-E145-5E97-E027F082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74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EC5DED-BAC4-0463-14AC-7F8E7BB8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A0F2A11-9601-1C96-3E0D-3C5C09B54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9A350D9-5F27-1E11-390C-96E49767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0B008C5-8647-963C-79C1-3AE4B730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BDC3E2A-F7B9-EF9E-BF66-E229DC18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41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ABB7904-D637-1CEC-36C7-66814059D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B5A59D5-11E0-FE16-518A-0D882027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78B3B3-32E5-33A1-FE93-25E9D0C5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FBCE82-525D-F534-18D2-B8DC233A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5CFB06-ED7C-AAC2-96C1-B5E743E7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336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710BA-F2C1-9B55-FBFC-B3E2F431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FC7BD3-057C-67E7-7C61-00265248C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AE45A2-75D4-48C0-0BD2-CF46B6AF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590CBD-85AB-CD2C-59D3-B5CF8E59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72D5225-D5B2-F993-F819-C1BF3D10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897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5734A1-6DCA-471D-9679-827694A2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9E4630E-12BF-A38D-678E-2CC1AA087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FBD898-25D9-642C-17CE-AF48C43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B3D8F9-EC17-065D-8577-7460138F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08B049-FAC6-AA32-D211-2AB858DC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923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FB2B9F-3C81-165B-D83D-09CF3778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E6439D-3583-1BE4-F854-4200069EB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D1A1A30-B1E0-1C0D-60DC-E871EAD1A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89FA7C-9C31-42D4-68F9-9FED9685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F33B76A-86ED-86EC-53A4-6E51834A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5C9E732-8271-511D-D388-56C2BF20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07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4CD421-685D-D878-AFD1-6DF95061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7968DDD-C84F-1749-CE26-006EA5258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5F0DAC5-4F59-1307-8AAE-3B3C37817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7F5854-D94C-B118-BBC2-A666D5B37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43FE34E-7E01-DFB2-907A-4B91F6C7B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0B3E497-9786-AD00-B5EA-32B986EF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E0BB2F3-2FF6-CD34-5376-8972797E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5C7E4D4-6F80-9690-7882-6ADE17A2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45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422056-6324-6091-B0A6-7BEDF5EE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3891167-0E49-1C86-FC5E-BEB78F16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22E6F21-ED3E-B541-7A48-C5FB1BAB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FEA01B9-3849-E69C-49F7-7CE38FD2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336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C25F06A-03B1-E9CC-3F8D-85AF968F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5337A1C-CA49-94AA-24BF-B574C77F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FB387EF-A1A9-CA6F-8579-CB8D48F5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295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203FA4-A93D-940B-BC30-978F04DE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332D29-0E51-8A7C-A830-5E823B2CA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D155DC4-D09E-593F-6936-937B24BF9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8D96F3F-8BBE-0626-CCDE-41392470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7C34BDB-3F3F-5755-83E4-11519E0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2B4618-D74D-2646-CB96-130ED54B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689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C0F21C-2E67-86A7-FF9A-44DD50E4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CF8F7FC-E4D3-85C7-C191-909F09999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1B3C6C-51D9-9BE4-5C5A-248A9DB03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9A4C60-059B-9A4B-4F43-3E21A0F0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27E1C3-63BE-D7DE-E2D3-39DF7600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A28989C-A901-BB90-27E3-F3522155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371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B97A0FA-BF5D-C807-56A0-1208416B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D6AD86F-CFD6-20CF-86C8-2DD366780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0C18DEE-62BF-1A9F-68C2-8C391B839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46E15-FEAD-4D9F-B230-A4F66ADA91F8}" type="datetimeFigureOut">
              <a:rPr lang="tr-TR" smtClean="0"/>
              <a:t>24.07.2025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3749303-B998-CBAE-FF0A-F9CA3AD43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5E9BFF1-A805-4858-039A-933D7C604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CFCF5-859D-443D-91D5-067183A9E3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101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datrkmnoglu.github.io/lawyer-finder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HD Ladyjustice - Lady Justice Statue Png Transparent PNG Image -  NicePNG.com">
            <a:extLst>
              <a:ext uri="{FF2B5EF4-FFF2-40B4-BE49-F238E27FC236}">
                <a16:creationId xmlns:a16="http://schemas.microsoft.com/office/drawing/2014/main" id="{8F191C9D-7C1D-3ADF-0D5C-B39EC2D4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35" y="1550650"/>
            <a:ext cx="49815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Cam çatıya yansıtılan gökdelenler">
            <a:extLst>
              <a:ext uri="{FF2B5EF4-FFF2-40B4-BE49-F238E27FC236}">
                <a16:creationId xmlns:a16="http://schemas.microsoft.com/office/drawing/2014/main" id="{68EFA012-3FEF-8F24-9927-7CF55A9FF0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5" r="36675" b="15830"/>
          <a:stretch/>
        </p:blipFill>
        <p:spPr>
          <a:xfrm>
            <a:off x="0" y="1145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DC0D480-FC5A-1DF6-AFA8-50574E130393}"/>
              </a:ext>
            </a:extLst>
          </p:cNvPr>
          <p:cNvSpPr txBox="1"/>
          <p:nvPr/>
        </p:nvSpPr>
        <p:spPr>
          <a:xfrm>
            <a:off x="3381733" y="1760393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hukuk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4040776-613D-BEAE-763E-189762E8291C}"/>
              </a:ext>
            </a:extLst>
          </p:cNvPr>
          <p:cNvSpPr txBox="1"/>
          <p:nvPr/>
        </p:nvSpPr>
        <p:spPr>
          <a:xfrm>
            <a:off x="3381736" y="2465407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bürolarının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E21B941-B7D6-2550-630C-8B697E0E9A77}"/>
              </a:ext>
            </a:extLst>
          </p:cNvPr>
          <p:cNvSpPr txBox="1"/>
          <p:nvPr/>
        </p:nvSpPr>
        <p:spPr>
          <a:xfrm>
            <a:off x="3381734" y="3170421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 err="1">
                <a:solidFill>
                  <a:schemeClr val="bg1"/>
                </a:solidFill>
                <a:latin typeface="Felix Titling" panose="04060505060202020A04" pitchFamily="82" charset="0"/>
              </a:rPr>
              <a:t>etkilesımının</a:t>
            </a:r>
            <a:endParaRPr lang="tr-TR" sz="3600" spc="1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8702F4A-2CF3-DB1B-1C5B-26EEBF384BBC}"/>
              </a:ext>
            </a:extLst>
          </p:cNvPr>
          <p:cNvSpPr txBox="1"/>
          <p:nvPr/>
        </p:nvSpPr>
        <p:spPr>
          <a:xfrm>
            <a:off x="3381734" y="3875435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artırılması</a:t>
            </a:r>
          </a:p>
        </p:txBody>
      </p:sp>
      <p:pic>
        <p:nvPicPr>
          <p:cNvPr id="1042" name="Picture 18" descr="Cloud PNGs for Free Download">
            <a:extLst>
              <a:ext uri="{FF2B5EF4-FFF2-40B4-BE49-F238E27FC236}">
                <a16:creationId xmlns:a16="http://schemas.microsoft.com/office/drawing/2014/main" id="{A152D800-03C9-30DB-FB98-5962B732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2658" y="3493586"/>
            <a:ext cx="6214169" cy="43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 PNGs for Free Download">
            <a:extLst>
              <a:ext uri="{FF2B5EF4-FFF2-40B4-BE49-F238E27FC236}">
                <a16:creationId xmlns:a16="http://schemas.microsoft.com/office/drawing/2014/main" id="{7C2EB7D6-AD5B-A7EC-33F7-20D18D26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719" y="-920949"/>
            <a:ext cx="5824150" cy="37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9D1BB096-D46E-A727-13AC-C7B74D33B92B}"/>
              </a:ext>
            </a:extLst>
          </p:cNvPr>
          <p:cNvSpPr txBox="1"/>
          <p:nvPr/>
        </p:nvSpPr>
        <p:spPr>
          <a:xfrm>
            <a:off x="853441" y="8622880"/>
            <a:ext cx="10276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YENİ BAŞLAYANLARIN BÜRO AÇAMAMASI VE KİŞİLERE ULAŞAMAMASI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MÜVEKKiLiN</a:t>
            </a: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HANGİ SORUNU İÇİN HANGİ HİZMET VEREN BÜROYA GİDECEĞİNİ BİLMEMESİ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BÜRONUN BELİRLİ BİR ÇEVREYE BAĞLI KALMASI BÜYÜME SORUNU VEYA HİÇ BÜYÜMEME İMKANI</a:t>
            </a:r>
          </a:p>
        </p:txBody>
      </p:sp>
    </p:spTree>
    <p:extLst>
      <p:ext uri="{BB962C8B-B14F-4D97-AF65-F5344CB8AC3E}">
        <p14:creationId xmlns:p14="http://schemas.microsoft.com/office/powerpoint/2010/main" val="401286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52396-32A8-5554-1687-1C18B405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HD Ladyjustice - Lady Justice Statue Png Transparent PNG Image -  NicePNG.com">
            <a:extLst>
              <a:ext uri="{FF2B5EF4-FFF2-40B4-BE49-F238E27FC236}">
                <a16:creationId xmlns:a16="http://schemas.microsoft.com/office/drawing/2014/main" id="{05650817-27BB-D308-A317-829D8F53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8" y="-7619384"/>
            <a:ext cx="49815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Cam çatıya yansıtılan gökdelenler">
            <a:extLst>
              <a:ext uri="{FF2B5EF4-FFF2-40B4-BE49-F238E27FC236}">
                <a16:creationId xmlns:a16="http://schemas.microsoft.com/office/drawing/2014/main" id="{DB944395-A5A4-2CAF-49AB-8164B535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6" r="4740" b="36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F7CD2D6-05F3-949D-CA7F-0B6093B789FE}"/>
              </a:ext>
            </a:extLst>
          </p:cNvPr>
          <p:cNvSpPr txBox="1"/>
          <p:nvPr/>
        </p:nvSpPr>
        <p:spPr>
          <a:xfrm>
            <a:off x="3381733" y="-7456463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hukuk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05039D1-84B7-A17C-5966-6D2195476EAB}"/>
              </a:ext>
            </a:extLst>
          </p:cNvPr>
          <p:cNvSpPr txBox="1"/>
          <p:nvPr/>
        </p:nvSpPr>
        <p:spPr>
          <a:xfrm>
            <a:off x="3381736" y="-6217504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bürolarının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305576A-74B9-245A-E340-2ECD41ED9CA9}"/>
              </a:ext>
            </a:extLst>
          </p:cNvPr>
          <p:cNvSpPr txBox="1"/>
          <p:nvPr/>
        </p:nvSpPr>
        <p:spPr>
          <a:xfrm>
            <a:off x="3381734" y="-4978545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 err="1">
                <a:solidFill>
                  <a:schemeClr val="bg1"/>
                </a:solidFill>
                <a:latin typeface="Felix Titling" panose="04060505060202020A04" pitchFamily="82" charset="0"/>
              </a:rPr>
              <a:t>etkilesımının</a:t>
            </a:r>
            <a:endParaRPr lang="tr-TR" sz="3600" spc="1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0F51492-B233-FED8-AAE5-5586880A292F}"/>
              </a:ext>
            </a:extLst>
          </p:cNvPr>
          <p:cNvSpPr txBox="1"/>
          <p:nvPr/>
        </p:nvSpPr>
        <p:spPr>
          <a:xfrm>
            <a:off x="3381734" y="-3734732"/>
            <a:ext cx="542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spc="1000" dirty="0">
                <a:solidFill>
                  <a:schemeClr val="bg1"/>
                </a:solidFill>
                <a:latin typeface="Felix Titling" panose="04060505060202020A04" pitchFamily="82" charset="0"/>
              </a:rPr>
              <a:t>artırılması</a:t>
            </a:r>
          </a:p>
        </p:txBody>
      </p:sp>
      <p:pic>
        <p:nvPicPr>
          <p:cNvPr id="1042" name="Picture 18" descr="Cloud PNGs for Free Download">
            <a:extLst>
              <a:ext uri="{FF2B5EF4-FFF2-40B4-BE49-F238E27FC236}">
                <a16:creationId xmlns:a16="http://schemas.microsoft.com/office/drawing/2014/main" id="{AB89731A-79C9-EF94-35A7-28BF769A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9265" y="-4933598"/>
            <a:ext cx="6214169" cy="43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 PNGs for Free Download">
            <a:extLst>
              <a:ext uri="{FF2B5EF4-FFF2-40B4-BE49-F238E27FC236}">
                <a16:creationId xmlns:a16="http://schemas.microsoft.com/office/drawing/2014/main" id="{78F83555-3049-482F-CB6B-ECF63A2D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719" y="-8397279"/>
            <a:ext cx="5824150" cy="37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722F93E-BEA5-EBDF-16F5-FA89BDD9F615}"/>
              </a:ext>
            </a:extLst>
          </p:cNvPr>
          <p:cNvSpPr txBox="1"/>
          <p:nvPr/>
        </p:nvSpPr>
        <p:spPr>
          <a:xfrm>
            <a:off x="4321787" y="648931"/>
            <a:ext cx="354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PROBLEMIN ÇIKISI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49DA73D-BA97-EAF7-E547-DE8C1B9DADCF}"/>
              </a:ext>
            </a:extLst>
          </p:cNvPr>
          <p:cNvSpPr txBox="1"/>
          <p:nvPr/>
        </p:nvSpPr>
        <p:spPr>
          <a:xfrm>
            <a:off x="914400" y="2159606"/>
            <a:ext cx="10276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YENİ BAŞLAYANLARIN BÜRO AÇAMAMASI VE KİŞİLERE ULAŞAMAMASI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MÜVEKKİLİN HANGİ SORUNU İÇİN HANGİ HİZMET VEREN BÜROYA GİDECEĞİNİ BİLMEMESİ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BÜRONUN BELİRLİ BİR ÇEVREYE BAĞLI KALMASI BÜYÜME SORUNU VEYA HİÇ BÜYÜMEME İMKANI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DİJİTALLEŞME</a:t>
            </a:r>
          </a:p>
        </p:txBody>
      </p:sp>
    </p:spTree>
    <p:extLst>
      <p:ext uri="{BB962C8B-B14F-4D97-AF65-F5344CB8AC3E}">
        <p14:creationId xmlns:p14="http://schemas.microsoft.com/office/powerpoint/2010/main" val="337895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sim 22" descr="Yukarı bakarak görüntülenen gökdelenler">
            <a:extLst>
              <a:ext uri="{FF2B5EF4-FFF2-40B4-BE49-F238E27FC236}">
                <a16:creationId xmlns:a16="http://schemas.microsoft.com/office/drawing/2014/main" id="{B0E53748-1E42-157D-F0BD-BDC19CE874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Resim 17" descr="Masanın üzerinde not defteri ve dizüstü bilgisayar">
            <a:extLst>
              <a:ext uri="{FF2B5EF4-FFF2-40B4-BE49-F238E27FC236}">
                <a16:creationId xmlns:a16="http://schemas.microsoft.com/office/drawing/2014/main" id="{4AE12B52-AE29-485C-2986-A511F712A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r="3566"/>
          <a:stretch/>
        </p:blipFill>
        <p:spPr>
          <a:xfrm>
            <a:off x="14121005" y="314793"/>
            <a:ext cx="8224251" cy="5903851"/>
          </a:xfrm>
          <a:prstGeom prst="rect">
            <a:avLst/>
          </a:prstGeom>
        </p:spPr>
      </p:pic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0BC08C58-EA87-78B6-87CF-BFFDAED651FA}"/>
              </a:ext>
            </a:extLst>
          </p:cNvPr>
          <p:cNvCxnSpPr>
            <a:cxnSpLocks/>
          </p:cNvCxnSpPr>
          <p:nvPr/>
        </p:nvCxnSpPr>
        <p:spPr>
          <a:xfrm>
            <a:off x="6193536" y="1760352"/>
            <a:ext cx="1613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BDF58106-F9B6-0280-2ECB-F38515F8F758}"/>
              </a:ext>
            </a:extLst>
          </p:cNvPr>
          <p:cNvSpPr txBox="1"/>
          <p:nvPr/>
        </p:nvSpPr>
        <p:spPr>
          <a:xfrm>
            <a:off x="3842717" y="491494"/>
            <a:ext cx="439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ORTAYA ÇIKABİLECEK PROBLEMLER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6B6D6CC-2598-7BDB-1671-0FF0033EDE18}"/>
              </a:ext>
            </a:extLst>
          </p:cNvPr>
          <p:cNvSpPr txBox="1"/>
          <p:nvPr/>
        </p:nvSpPr>
        <p:spPr>
          <a:xfrm>
            <a:off x="1778557" y="2251846"/>
            <a:ext cx="97469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HUKUKİ PROBLEMLER(telif, hakların korunumu, patent-marka, reklam yasağı)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BÜROLARA ULAŞIMDA ZORLUK(network ağı)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REKLAM(yaygınlaştırılmasıyla alakalı)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MADDİ ZORLUKLAR</a:t>
            </a:r>
          </a:p>
          <a:p>
            <a:endParaRPr lang="tr-T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5CC35E3-F144-011F-6CF1-91D7867D4977}"/>
              </a:ext>
            </a:extLst>
          </p:cNvPr>
          <p:cNvSpPr txBox="1"/>
          <p:nvPr/>
        </p:nvSpPr>
        <p:spPr>
          <a:xfrm>
            <a:off x="16396298" y="506888"/>
            <a:ext cx="439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Benzer mantıkta </a:t>
            </a:r>
            <a:r>
              <a:rPr lang="tr-TR" sz="2800" dirty="0" err="1">
                <a:solidFill>
                  <a:schemeClr val="bg1"/>
                </a:solidFill>
                <a:latin typeface="Felix Titling" panose="04060505060202020A04" pitchFamily="82" charset="0"/>
              </a:rPr>
              <a:t>gelİSMİS</a:t>
            </a:r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 GİRİSİMLER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3B17639-F010-3AC9-DD57-329254C3AC69}"/>
              </a:ext>
            </a:extLst>
          </p:cNvPr>
          <p:cNvSpPr txBox="1"/>
          <p:nvPr/>
        </p:nvSpPr>
        <p:spPr>
          <a:xfrm>
            <a:off x="14835312" y="2251846"/>
            <a:ext cx="9746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SAHİBİNDEN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TRENDYOL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IFLR1000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TRİVAGO</a:t>
            </a:r>
          </a:p>
          <a:p>
            <a:endParaRPr lang="tr-T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A977011-6996-74D5-E00A-ACC226C5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641" y="4085184"/>
            <a:ext cx="1763118" cy="176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728CCC5F-7DAC-DE71-F7E6-ACC527E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3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385" y="639356"/>
            <a:ext cx="2064160" cy="206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kış Çizelgesi: Bağlayıcı 11">
            <a:extLst>
              <a:ext uri="{FF2B5EF4-FFF2-40B4-BE49-F238E27FC236}">
                <a16:creationId xmlns:a16="http://schemas.microsoft.com/office/drawing/2014/main" id="{ED138142-306F-01F2-1150-14061C92E92E}"/>
              </a:ext>
            </a:extLst>
          </p:cNvPr>
          <p:cNvSpPr/>
          <p:nvPr/>
        </p:nvSpPr>
        <p:spPr>
          <a:xfrm>
            <a:off x="5803392" y="1560576"/>
            <a:ext cx="390144" cy="37651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Akış Çizelgesi: Bağlayıcı 18">
            <a:extLst>
              <a:ext uri="{FF2B5EF4-FFF2-40B4-BE49-F238E27FC236}">
                <a16:creationId xmlns:a16="http://schemas.microsoft.com/office/drawing/2014/main" id="{2020B743-CB5C-BB57-416E-34DEBD2901F1}"/>
              </a:ext>
            </a:extLst>
          </p:cNvPr>
          <p:cNvSpPr/>
          <p:nvPr/>
        </p:nvSpPr>
        <p:spPr>
          <a:xfrm>
            <a:off x="18203664" y="1544439"/>
            <a:ext cx="390144" cy="376519"/>
          </a:xfrm>
          <a:prstGeom prst="flowChartConnector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46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Sunucu odası iç">
            <a:extLst>
              <a:ext uri="{FF2B5EF4-FFF2-40B4-BE49-F238E27FC236}">
                <a16:creationId xmlns:a16="http://schemas.microsoft.com/office/drawing/2014/main" id="{36736D86-8AE2-F376-7538-1F234719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r="3572"/>
          <a:stretch/>
        </p:blipFill>
        <p:spPr>
          <a:xfrm>
            <a:off x="0" y="-270472"/>
            <a:ext cx="12192000" cy="8752134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0D6D9F3D-3802-903C-147E-FACC67E140B9}"/>
              </a:ext>
            </a:extLst>
          </p:cNvPr>
          <p:cNvCxnSpPr>
            <a:cxnSpLocks/>
          </p:cNvCxnSpPr>
          <p:nvPr/>
        </p:nvCxnSpPr>
        <p:spPr>
          <a:xfrm flipH="1">
            <a:off x="-6760563" y="1263504"/>
            <a:ext cx="237294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114F277F-BD01-D984-5C01-352CE2B8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>
            <a:normAutofit/>
          </a:bodyPr>
          <a:lstStyle/>
          <a:p>
            <a:pPr algn="ctr"/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Benzer mantıkta </a:t>
            </a:r>
            <a:r>
              <a:rPr lang="tr-TR" sz="2800" dirty="0" err="1">
                <a:solidFill>
                  <a:schemeClr val="bg1"/>
                </a:solidFill>
                <a:latin typeface="Felix Titling" panose="04060505060202020A04" pitchFamily="82" charset="0"/>
              </a:rPr>
              <a:t>Gelİsmİs</a:t>
            </a:r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 GİRİSİMLER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6586CE6-1795-5E0C-FC93-DFE925F57645}"/>
              </a:ext>
            </a:extLst>
          </p:cNvPr>
          <p:cNvSpPr txBox="1"/>
          <p:nvPr/>
        </p:nvSpPr>
        <p:spPr>
          <a:xfrm>
            <a:off x="838200" y="2060448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SAHİBİNDEN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TRENDYOL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IFLR1000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TRİVAGO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F5372B53-465A-E2A9-DB7E-03424F8D6406}"/>
              </a:ext>
            </a:extLst>
          </p:cNvPr>
          <p:cNvSpPr/>
          <p:nvPr/>
        </p:nvSpPr>
        <p:spPr>
          <a:xfrm>
            <a:off x="5705856" y="1038469"/>
            <a:ext cx="390144" cy="376519"/>
          </a:xfrm>
          <a:prstGeom prst="flowChartConnector">
            <a:avLst/>
          </a:prstGeom>
          <a:solidFill>
            <a:schemeClr val="lt1"/>
          </a:solidFill>
          <a:ln>
            <a:solidFill>
              <a:schemeClr val="bg1">
                <a:alpha val="98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BEE6200-1D1A-1ADF-0769-CF62F8C44A98}"/>
              </a:ext>
            </a:extLst>
          </p:cNvPr>
          <p:cNvSpPr txBox="1"/>
          <p:nvPr/>
        </p:nvSpPr>
        <p:spPr>
          <a:xfrm>
            <a:off x="452628" y="9475556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SONUÇ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4C94120-4873-A0D3-8AE6-43DC14D8B55D}"/>
              </a:ext>
            </a:extLst>
          </p:cNvPr>
          <p:cNvSpPr txBox="1"/>
          <p:nvPr/>
        </p:nvSpPr>
        <p:spPr>
          <a:xfrm>
            <a:off x="452627" y="12035876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Hukuk alanında diğer sektörlerdeki gibi dijitalde birleştirilmesinin eksikliği olduğunun düşüncesi ve bu boşluğun doldurulmasıyla ilgili nasıl çalışmaların yürütüleceğiyle ilgili proje </a:t>
            </a:r>
          </a:p>
        </p:txBody>
      </p:sp>
    </p:spTree>
    <p:extLst>
      <p:ext uri="{BB962C8B-B14F-4D97-AF65-F5344CB8AC3E}">
        <p14:creationId xmlns:p14="http://schemas.microsoft.com/office/powerpoint/2010/main" val="37365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Tavan ve eğri tasarım">
            <a:extLst>
              <a:ext uri="{FF2B5EF4-FFF2-40B4-BE49-F238E27FC236}">
                <a16:creationId xmlns:a16="http://schemas.microsoft.com/office/drawing/2014/main" id="{6E1028DF-F10A-A8C4-ECDC-3DD91033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D9B7851-6577-2887-67A3-6572D26DD604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SONUÇ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928105E-85DF-EE95-6B9F-2F1CA234FC7E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Hukuk alanında diğer sektörlerdeki gibi dijitalde birleştirilmesinin eksikliği olduğunun düşüncesi ve bu boşluğun doldurulmasıyla ilgili nasıl çalışmaların yürütüleceğiyle ilgili proje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44D1179-47C9-6BA9-6DF2-79679776779B}"/>
              </a:ext>
            </a:extLst>
          </p:cNvPr>
          <p:cNvSpPr txBox="1"/>
          <p:nvPr/>
        </p:nvSpPr>
        <p:spPr>
          <a:xfrm>
            <a:off x="503318" y="-107899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Hukuk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alanında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diğer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sektörlerdeki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gibi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dijitalde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birleştirilmesinin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eksikliği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olduğunun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düşüncesi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boşluğun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doldurulmasıyla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ilgili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nasıl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çalışmaların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yürütüleceğiyle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ilgili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AB0D3ADA-5E02-20BA-57D5-F972481A321A}"/>
              </a:ext>
            </a:extLst>
          </p:cNvPr>
          <p:cNvSpPr txBox="1">
            <a:spLocks/>
          </p:cNvSpPr>
          <p:nvPr/>
        </p:nvSpPr>
        <p:spPr>
          <a:xfrm>
            <a:off x="-88557" y="-2432934"/>
            <a:ext cx="10515600" cy="780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Benzer mantıkta </a:t>
            </a:r>
            <a:r>
              <a:rPr lang="tr-TR" sz="2800" dirty="0" err="1">
                <a:solidFill>
                  <a:schemeClr val="bg1"/>
                </a:solidFill>
                <a:latin typeface="Felix Titling" panose="04060505060202020A04" pitchFamily="82" charset="0"/>
              </a:rPr>
              <a:t>gelİSMİS</a:t>
            </a:r>
            <a:r>
              <a:rPr lang="tr-TR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 GİRİSİMLER</a:t>
            </a:r>
          </a:p>
        </p:txBody>
      </p:sp>
    </p:spTree>
    <p:extLst>
      <p:ext uri="{BB962C8B-B14F-4D97-AF65-F5344CB8AC3E}">
        <p14:creationId xmlns:p14="http://schemas.microsoft.com/office/powerpoint/2010/main" val="236745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44A57-4A4E-FA75-E9D6-2451D25D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Cam çatıya yansıtılan gökdelenler">
            <a:extLst>
              <a:ext uri="{FF2B5EF4-FFF2-40B4-BE49-F238E27FC236}">
                <a16:creationId xmlns:a16="http://schemas.microsoft.com/office/drawing/2014/main" id="{82F9F57D-DB36-23C4-E042-DDED29E7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5" r="36675" b="158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4E2FD73-313E-55A4-2EED-93E1CDC49AA0}"/>
              </a:ext>
            </a:extLst>
          </p:cNvPr>
          <p:cNvSpPr txBox="1"/>
          <p:nvPr/>
        </p:nvSpPr>
        <p:spPr>
          <a:xfrm>
            <a:off x="1000106" y="3228945"/>
            <a:ext cx="1019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spc="300" dirty="0">
                <a:solidFill>
                  <a:schemeClr val="bg1"/>
                </a:solidFill>
                <a:latin typeface="Felix Titling" panose="04060505060202020A04" pitchFamily="82" charset="0"/>
                <a:hlinkClick r:id="rId3"/>
              </a:rPr>
              <a:t>https://ardatrkmnoglu.github.io/lawyer-finder/</a:t>
            </a:r>
            <a:r>
              <a:rPr lang="tr-TR" sz="2000" spc="300" dirty="0">
                <a:solidFill>
                  <a:schemeClr val="bg1"/>
                </a:solidFill>
                <a:latin typeface="Felix Titling" panose="04060505060202020A04" pitchFamily="82" charset="0"/>
              </a:rPr>
              <a:t> </a:t>
            </a:r>
          </a:p>
        </p:txBody>
      </p:sp>
      <p:pic>
        <p:nvPicPr>
          <p:cNvPr id="1042" name="Picture 18" descr="Cloud PNGs for Free Download">
            <a:extLst>
              <a:ext uri="{FF2B5EF4-FFF2-40B4-BE49-F238E27FC236}">
                <a16:creationId xmlns:a16="http://schemas.microsoft.com/office/drawing/2014/main" id="{9034A888-B675-947F-4CB4-ED62C9C0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4551" y="3519011"/>
            <a:ext cx="6214169" cy="43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 PNGs for Free Download">
            <a:extLst>
              <a:ext uri="{FF2B5EF4-FFF2-40B4-BE49-F238E27FC236}">
                <a16:creationId xmlns:a16="http://schemas.microsoft.com/office/drawing/2014/main" id="{FC2E4251-0D95-995A-D3DE-EE07F9BE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719" y="-920949"/>
            <a:ext cx="5824150" cy="37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1640F27E-EEBD-3533-D67F-590F67CC41CE}"/>
              </a:ext>
            </a:extLst>
          </p:cNvPr>
          <p:cNvSpPr txBox="1"/>
          <p:nvPr/>
        </p:nvSpPr>
        <p:spPr>
          <a:xfrm>
            <a:off x="853441" y="8622880"/>
            <a:ext cx="10276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YENİ BAŞLAYANLARIN BÜRO AÇAMAMASI VE KİŞİLERE ULAŞAMAMASI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MÜVEKKiLiN</a:t>
            </a: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HANGİ SORUNU İÇİN HANGİ HİZMET VEREN BÜROYA GİDECEĞİNİ BİLMEMESİ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BÜRONUN BELİRLİ BİR ÇEVREYE BAĞLI KALMASI BÜYÜME SORUNU VEYA HİÇ BÜYÜMEME İMKANI</a:t>
            </a:r>
          </a:p>
        </p:txBody>
      </p:sp>
    </p:spTree>
    <p:extLst>
      <p:ext uri="{BB962C8B-B14F-4D97-AF65-F5344CB8AC3E}">
        <p14:creationId xmlns:p14="http://schemas.microsoft.com/office/powerpoint/2010/main" val="205068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225</Words>
  <Application>Microsoft Macintosh PowerPoint</Application>
  <PresentationFormat>Widescreen</PresentationFormat>
  <Paragraphs>46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Felix Titling</vt:lpstr>
      <vt:lpstr>Office Teması</vt:lpstr>
      <vt:lpstr>PowerPoint Presentation</vt:lpstr>
      <vt:lpstr>PowerPoint Presentation</vt:lpstr>
      <vt:lpstr>PowerPoint Presentation</vt:lpstr>
      <vt:lpstr>Benzer mantıkta Gelİsmİs GİRİSİMLER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fatih doğmaz</dc:creator>
  <cp:lastModifiedBy>Arda Türkmenoğlu</cp:lastModifiedBy>
  <cp:revision>4</cp:revision>
  <dcterms:created xsi:type="dcterms:W3CDTF">2025-02-05T15:00:05Z</dcterms:created>
  <dcterms:modified xsi:type="dcterms:W3CDTF">2025-07-24T11:51:11Z</dcterms:modified>
</cp:coreProperties>
</file>